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9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2.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1.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2.png"/><Relationship Id="rId6" Type="http://schemas.openxmlformats.org/officeDocument/2006/relationships/image" Target="../media/image61.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4.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70.png"/><Relationship Id="rId14" Type="http://schemas.openxmlformats.org/officeDocument/2006/relationships/image" Target="../media/image81.png"/><Relationship Id="rId17" Type="http://schemas.openxmlformats.org/officeDocument/2006/relationships/image" Target="../media/image69.png"/><Relationship Id="rId16" Type="http://schemas.openxmlformats.org/officeDocument/2006/relationships/image" Target="../media/image66.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9.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8.png"/><Relationship Id="rId5"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8.png"/><Relationship Id="rId7"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7.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42.png"/><Relationship Id="rId13" Type="http://schemas.openxmlformats.org/officeDocument/2006/relationships/image" Target="../media/image44.png"/><Relationship Id="rId12" Type="http://schemas.openxmlformats.org/officeDocument/2006/relationships/image" Target="../media/image46.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51.png"/><Relationship Id="rId4" Type="http://schemas.openxmlformats.org/officeDocument/2006/relationships/image" Target="../media/image34.png"/><Relationship Id="rId9" Type="http://schemas.openxmlformats.org/officeDocument/2006/relationships/image" Target="../media/image39.png"/><Relationship Id="rId15" Type="http://schemas.openxmlformats.org/officeDocument/2006/relationships/image" Target="../media/image43.png"/><Relationship Id="rId14" Type="http://schemas.openxmlformats.org/officeDocument/2006/relationships/image" Target="../media/image48.png"/><Relationship Id="rId17" Type="http://schemas.openxmlformats.org/officeDocument/2006/relationships/image" Target="../media/image47.png"/><Relationship Id="rId16" Type="http://schemas.openxmlformats.org/officeDocument/2006/relationships/image" Target="../media/image45.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6.png"/><Relationship Id="rId8"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